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3" r:id="rId9"/>
    <p:sldId id="262" r:id="rId10"/>
    <p:sldId id="271" r:id="rId11"/>
    <p:sldId id="264" r:id="rId12"/>
    <p:sldId id="265" r:id="rId13"/>
    <p:sldId id="266" r:id="rId14"/>
    <p:sldId id="267" r:id="rId15"/>
    <p:sldId id="269" r:id="rId16"/>
    <p:sldId id="268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39211C-02B8-5648-88B0-B6A33406909F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B8B0B-F37D-4843-AB8D-F9F385375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75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DD219-1881-FB40-A713-B43B9278234E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4C255-A4FF-C244-90B9-60DE26C16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29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150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False</a:t>
            </a:r>
            <a:r>
              <a:rPr lang="en-US" baseline="0" dirty="0" smtClean="0"/>
              <a:t> - beetle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21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Feel, smell, touch,</a:t>
            </a:r>
            <a:r>
              <a:rPr lang="en-US" baseline="0" dirty="0" smtClean="0"/>
              <a:t> taste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81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feelers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43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exoskeleton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601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70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Queen bee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81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028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776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57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91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</a:t>
            </a:r>
            <a:r>
              <a:rPr lang="en-US" baseline="0" dirty="0" smtClean="0"/>
              <a:t> has eight legs.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E4C255-A4FF-C244-90B9-60DE26C162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480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INSECTS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Listening &amp; Learning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350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The job of worker bees is to lay eggs. </a:t>
            </a:r>
          </a:p>
          <a:p>
            <a:pPr marL="0" indent="0" algn="ctr">
              <a:buNone/>
            </a:pPr>
            <a:r>
              <a:rPr lang="en-US" sz="6000" dirty="0" smtClean="0"/>
              <a:t>TRUE or FALSE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393979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Why is a spider not an insect?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661971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A ladybug is a bug.</a:t>
            </a:r>
          </a:p>
          <a:p>
            <a:pPr marL="0" indent="0" algn="ctr">
              <a:buNone/>
            </a:pPr>
            <a:r>
              <a:rPr lang="en-US" sz="6000" dirty="0" smtClean="0"/>
              <a:t>TRUE or FALSE?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094258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Name two things that insects use their antennae for.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209293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What is another name for antennae?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728111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The molting process is when an insect sheds its exoskeleton.</a:t>
            </a:r>
          </a:p>
          <a:p>
            <a:pPr marL="0" indent="0" algn="ctr">
              <a:buNone/>
            </a:pPr>
            <a:r>
              <a:rPr lang="en-US" sz="6000" dirty="0" smtClean="0"/>
              <a:t>TRUE or FALSE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6726754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Name two solitary insects.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382161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000" dirty="0" smtClean="0"/>
              <a:t>Describe the characteristics of an insect.</a:t>
            </a:r>
          </a:p>
          <a:p>
            <a:pPr marL="0" indent="0" algn="ctr">
              <a:buNone/>
            </a:pPr>
            <a:r>
              <a:rPr lang="en-US" sz="4000" dirty="0" smtClean="0"/>
              <a:t>*Complete sentences, with capitalization and punctuation.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85282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 can identify the main body parts of an insect. </a:t>
            </a:r>
          </a:p>
          <a:p>
            <a:r>
              <a:rPr lang="en-US" sz="3200" dirty="0" smtClean="0"/>
              <a:t>I can define key vocabulary words.</a:t>
            </a:r>
          </a:p>
          <a:p>
            <a:r>
              <a:rPr lang="en-US" sz="3200" dirty="0" smtClean="0"/>
              <a:t>I can recall information and key details to answer questions about different insects.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50468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What is the largest group of animals on earth?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063739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What is the hard outer skeleton of insects called?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370068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Social insects live in a community and work together.</a:t>
            </a:r>
          </a:p>
          <a:p>
            <a:pPr marL="0" indent="0" algn="ctr">
              <a:buNone/>
            </a:pPr>
            <a:r>
              <a:rPr lang="en-US" sz="6000" dirty="0" smtClean="0"/>
              <a:t>TRUE or FALSE?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464837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Who do drone bees mate with?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879848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1484097"/>
            <a:ext cx="7612064" cy="418203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000" dirty="0" smtClean="0"/>
              <a:t>Ladybugs are harmful by eating the aphids that eat and destroy plants.</a:t>
            </a:r>
          </a:p>
          <a:p>
            <a:pPr marL="0" indent="0" algn="ctr">
              <a:buNone/>
            </a:pPr>
            <a:r>
              <a:rPr lang="en-US" sz="6000" dirty="0" smtClean="0"/>
              <a:t>TRUE or FALSE?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266123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A spider is an insect</a:t>
            </a:r>
            <a:r>
              <a:rPr lang="en-US" sz="6000" dirty="0" smtClean="0"/>
              <a:t>.</a:t>
            </a:r>
          </a:p>
          <a:p>
            <a:pPr marL="0" indent="0" algn="ctr">
              <a:buNone/>
            </a:pPr>
            <a:r>
              <a:rPr lang="en-US" sz="6000" dirty="0" smtClean="0"/>
              <a:t>True </a:t>
            </a:r>
            <a:r>
              <a:rPr lang="en-US" sz="6000" smtClean="0"/>
              <a:t>or False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525666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6000" dirty="0" smtClean="0"/>
              <a:t>Complete metamorphosis is when an insect is born looking </a:t>
            </a:r>
            <a:r>
              <a:rPr lang="en-US" sz="6000" u="sng" dirty="0" smtClean="0"/>
              <a:t>completely</a:t>
            </a:r>
            <a:r>
              <a:rPr lang="en-US" sz="6000" dirty="0" smtClean="0"/>
              <a:t> different than its adult self.</a:t>
            </a:r>
          </a:p>
          <a:p>
            <a:pPr marL="0" indent="0" algn="ctr">
              <a:buNone/>
            </a:pPr>
            <a:r>
              <a:rPr lang="en-US" sz="6000" dirty="0" smtClean="0"/>
              <a:t>TRUE or FALSE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3286832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1309</TotalTime>
  <Words>246</Words>
  <Application>Microsoft Office PowerPoint</Application>
  <PresentationFormat>On-screen Show (4:3)</PresentationFormat>
  <Paragraphs>53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Book Antiqua</vt:lpstr>
      <vt:lpstr>Calibri</vt:lpstr>
      <vt:lpstr>Wingdings 2</vt:lpstr>
      <vt:lpstr>Habitat</vt:lpstr>
      <vt:lpstr>INSECTS REVIEW</vt:lpstr>
      <vt:lpstr>I can…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INSECTS REVIEW</dc:title>
  <dc:creator>Michelle Boulbol</dc:creator>
  <cp:lastModifiedBy>Rebecca Gamel</cp:lastModifiedBy>
  <cp:revision>5</cp:revision>
  <cp:lastPrinted>2016-02-26T02:04:40Z</cp:lastPrinted>
  <dcterms:created xsi:type="dcterms:W3CDTF">2016-02-26T01:34:39Z</dcterms:created>
  <dcterms:modified xsi:type="dcterms:W3CDTF">2016-02-29T23:28:28Z</dcterms:modified>
</cp:coreProperties>
</file>